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3"/>
    <p:sldId id="294" r:id="rId4"/>
    <p:sldId id="300" r:id="rId5"/>
    <p:sldId id="293" r:id="rId6"/>
  </p:sldIdLst>
  <p:sldSz cx="12860655" cy="7229475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300" b="0" i="0" u="none" kern="1200" baseline="0">
        <a:solidFill>
          <a:schemeClr val="tx1"/>
        </a:solidFill>
        <a:latin typeface="Arial" panose="020B0604020202020204" pitchFamily="34" charset="0"/>
        <a:ea typeface="方正小标宋简体" panose="03000509000000000000" pitchFamily="65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300" b="0" i="0" u="none" kern="1200" baseline="0">
        <a:solidFill>
          <a:schemeClr val="tx1"/>
        </a:solidFill>
        <a:latin typeface="Arial" panose="020B0604020202020204" pitchFamily="34" charset="0"/>
        <a:ea typeface="方正小标宋简体" panose="03000509000000000000" pitchFamily="65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300" b="0" i="0" u="none" kern="1200" baseline="0">
        <a:solidFill>
          <a:schemeClr val="tx1"/>
        </a:solidFill>
        <a:latin typeface="Arial" panose="020B0604020202020204" pitchFamily="34" charset="0"/>
        <a:ea typeface="方正小标宋简体" panose="03000509000000000000" pitchFamily="65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300" b="0" i="0" u="none" kern="1200" baseline="0">
        <a:solidFill>
          <a:schemeClr val="tx1"/>
        </a:solidFill>
        <a:latin typeface="Arial" panose="020B0604020202020204" pitchFamily="34" charset="0"/>
        <a:ea typeface="方正小标宋简体" panose="03000509000000000000" pitchFamily="65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300" b="0" i="0" u="none" kern="1200" baseline="0">
        <a:solidFill>
          <a:schemeClr val="tx1"/>
        </a:solidFill>
        <a:latin typeface="Arial" panose="020B0604020202020204" pitchFamily="34" charset="0"/>
        <a:ea typeface="方正小标宋简体" panose="03000509000000000000" pitchFamily="65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300" b="0" i="0" u="none" kern="1200" baseline="0">
        <a:solidFill>
          <a:schemeClr val="tx1"/>
        </a:solidFill>
        <a:latin typeface="Arial" panose="020B0604020202020204" pitchFamily="34" charset="0"/>
        <a:ea typeface="方正小标宋简体" panose="03000509000000000000" pitchFamily="65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300" b="0" i="0" u="none" kern="1200" baseline="0">
        <a:solidFill>
          <a:schemeClr val="tx1"/>
        </a:solidFill>
        <a:latin typeface="Arial" panose="020B0604020202020204" pitchFamily="34" charset="0"/>
        <a:ea typeface="方正小标宋简体" panose="03000509000000000000" pitchFamily="65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300" b="0" i="0" u="none" kern="1200" baseline="0">
        <a:solidFill>
          <a:schemeClr val="tx1"/>
        </a:solidFill>
        <a:latin typeface="Arial" panose="020B0604020202020204" pitchFamily="34" charset="0"/>
        <a:ea typeface="方正小标宋简体" panose="03000509000000000000" pitchFamily="65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300" b="0" i="0" u="none" kern="1200" baseline="0">
        <a:solidFill>
          <a:schemeClr val="tx1"/>
        </a:solidFill>
        <a:latin typeface="Arial" panose="020B0604020202020204" pitchFamily="34" charset="0"/>
        <a:ea typeface="方正小标宋简体" panose="03000509000000000000" pitchFamily="65" charset="-122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